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71" r:id="rId7"/>
    <p:sldId id="272" r:id="rId8"/>
    <p:sldId id="261" r:id="rId9"/>
    <p:sldId id="265" r:id="rId10"/>
    <p:sldId id="266" r:id="rId11"/>
    <p:sldId id="267" r:id="rId12"/>
    <p:sldId id="269" r:id="rId13"/>
    <p:sldId id="270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F8D3A-197E-472D-9CC8-EDF63F79DAEE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B40B2-1E01-436C-8ED9-F21FD14A9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28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40B2-1E01-436C-8ED9-F21FD14A90B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78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pic>
        <p:nvPicPr>
          <p:cNvPr id="30" name="Picture 29" descr="hypercom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1333500" cy="4000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2/19/2017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  <p:pic>
        <p:nvPicPr>
          <p:cNvPr id="11" name="Picture 10" descr="hypercom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1333500" cy="400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2/19/2017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2/19/2017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2/19/2017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2/19/2017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pic>
        <p:nvPicPr>
          <p:cNvPr id="15" name="Picture 14" descr="hypercomlogo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52400" y="0"/>
            <a:ext cx="1333500" cy="400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sharp@scotia-world.co.uk" TargetMode="External"/><Relationship Id="rId2" Type="http://schemas.openxmlformats.org/officeDocument/2006/relationships/hyperlink" Target="mailto:james.sharp@scotia-worl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7391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10540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51054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5105400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Stationary object monitoring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- Fuel storage; diesel generators;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- Fueling and fuel distribution station;</a:t>
            </a:r>
          </a:p>
          <a:p>
            <a:pPr>
              <a:buFontTx/>
              <a:buChar char="-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Power transformers and power distribution station;</a:t>
            </a:r>
          </a:p>
          <a:p>
            <a:pPr>
              <a:buFontTx/>
              <a:buChar char="-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Remote Temperature &amp; Weather monitoring;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-  Remote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Flowmeter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Reading  &amp; Pump Control 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-  Fuel Bunker/Vessel Tracking &amp; Content Monitoring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373380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3006401"/>
            <a:ext cx="7091363" cy="42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3429000"/>
            <a:ext cx="4648200" cy="141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152400"/>
            <a:ext cx="1119187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scotia niger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" y="0"/>
            <a:ext cx="1441269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r>
              <a:rPr lang="en-US" dirty="0" smtClean="0"/>
              <a:t>Additional solutions from our company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518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838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143000"/>
            <a:ext cx="320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GPS Tracking System Manufactur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334000"/>
            <a:ext cx="1714500" cy="152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09800" y="4953000"/>
            <a:ext cx="620875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Advanced OBD Tracker</a:t>
            </a:r>
          </a:p>
          <a:p>
            <a:r>
              <a:rPr lang="en-US" sz="900" b="1" dirty="0" smtClean="0"/>
              <a:t>Key Specifications/Special Features:</a:t>
            </a:r>
            <a:endParaRPr lang="en-US" sz="900" dirty="0" smtClean="0"/>
          </a:p>
          <a:p>
            <a:r>
              <a:rPr lang="en-US" sz="900" dirty="0" smtClean="0"/>
              <a:t>Compact design</a:t>
            </a:r>
          </a:p>
          <a:p>
            <a:r>
              <a:rPr lang="en-US" sz="900" dirty="0" smtClean="0"/>
              <a:t>Supports Plug-and-play function</a:t>
            </a:r>
          </a:p>
          <a:p>
            <a:r>
              <a:rPr lang="en-US" sz="900" dirty="0" smtClean="0"/>
              <a:t>Standard OBD II parameters reading and transmitting</a:t>
            </a:r>
          </a:p>
          <a:p>
            <a:r>
              <a:rPr lang="en-US" sz="900" dirty="0" smtClean="0"/>
              <a:t>Engine DTC reading </a:t>
            </a:r>
          </a:p>
          <a:p>
            <a:r>
              <a:rPr lang="en-US" sz="900" dirty="0" smtClean="0"/>
              <a:t>Built-in GSM and external GPS module for real-time monitoring and data transmission</a:t>
            </a:r>
          </a:p>
          <a:p>
            <a:r>
              <a:rPr lang="en-US" sz="900" dirty="0" smtClean="0"/>
              <a:t>Built-in memory, 300 hours data storage on-board and unlimited data storage space on remote server </a:t>
            </a:r>
          </a:p>
          <a:p>
            <a:r>
              <a:rPr lang="en-US" sz="900" dirty="0" smtClean="0"/>
              <a:t>Built-in three-axis acceleration g-sensor module for illegal towing alarm </a:t>
            </a:r>
          </a:p>
          <a:p>
            <a:r>
              <a:rPr lang="en-US" sz="900" dirty="0" smtClean="0"/>
              <a:t>Driver behavior monitoring and remote report the hard acceleration</a:t>
            </a:r>
          </a:p>
          <a:p>
            <a:r>
              <a:rPr lang="en-US" sz="900" dirty="0" smtClean="0"/>
              <a:t>Hard deceleration, hard braking and idle engine</a:t>
            </a:r>
          </a:p>
          <a:p>
            <a:r>
              <a:rPr lang="en-US" sz="900" dirty="0" smtClean="0"/>
              <a:t>Speeding and fatigue driving alarm to monitor center </a:t>
            </a:r>
          </a:p>
          <a:p>
            <a:r>
              <a:rPr lang="en-US" sz="900" dirty="0" smtClean="0"/>
              <a:t>Automatically enters into power-saving state after ignition is off and automatically wakes-up when ignition is on</a:t>
            </a:r>
          </a:p>
          <a:p>
            <a:endParaRPr lang="en-US" sz="900" dirty="0"/>
          </a:p>
        </p:txBody>
      </p:sp>
      <p:pic>
        <p:nvPicPr>
          <p:cNvPr id="10" name="Picture 2" descr="scotia niger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" y="0"/>
            <a:ext cx="1441269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Delivery Tanker Tracking &amp; product monitoring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399"/>
            <a:ext cx="8382000" cy="506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cotia nig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562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cotia niger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0163"/>
            <a:ext cx="1441269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23913"/>
            <a:ext cx="8381999" cy="56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cotia nig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23913"/>
            <a:ext cx="2133600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cotia niger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303"/>
            <a:ext cx="1441269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8543925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scotia nig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"/>
            <a:ext cx="2133600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cotia niger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" y="0"/>
            <a:ext cx="1441269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0"/>
            <a:ext cx="5270995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Contact ;-</a:t>
            </a:r>
          </a:p>
          <a:p>
            <a:endParaRPr lang="en-US" sz="2400" b="1" dirty="0"/>
          </a:p>
          <a:p>
            <a:r>
              <a:rPr lang="en-US" sz="2400" b="1" dirty="0" smtClean="0"/>
              <a:t>James Sharp</a:t>
            </a:r>
          </a:p>
          <a:p>
            <a:endParaRPr lang="en-US" sz="2400" b="1" dirty="0"/>
          </a:p>
          <a:p>
            <a:r>
              <a:rPr lang="en-US" sz="2400" b="1" dirty="0" smtClean="0"/>
              <a:t>Scotia Nigeria Limited</a:t>
            </a:r>
            <a:r>
              <a:rPr lang="en-US" sz="2400" b="1" dirty="0" smtClean="0"/>
              <a:t>.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Tele ;-   </a:t>
            </a:r>
            <a:r>
              <a:rPr lang="en-US" sz="2400" b="1" dirty="0" smtClean="0"/>
              <a:t>+234 818 </a:t>
            </a:r>
            <a:r>
              <a:rPr lang="en-US" sz="2400" b="1" dirty="0" smtClean="0"/>
              <a:t>315 </a:t>
            </a:r>
            <a:r>
              <a:rPr lang="en-US" sz="2400" b="1" dirty="0" smtClean="0"/>
              <a:t>2433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>
                <a:hlinkClick r:id="rId2"/>
              </a:rPr>
              <a:t>james.sharp@scotia-world.com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>
                <a:hlinkClick r:id="rId3"/>
              </a:rPr>
              <a:t>james.sharp@scotia-world.co.uk</a:t>
            </a:r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dirty="0"/>
          </a:p>
        </p:txBody>
      </p:sp>
      <p:pic>
        <p:nvPicPr>
          <p:cNvPr id="1026" name="Picture 2" descr="scotia niger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4573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847725"/>
            <a:ext cx="84486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scotia nige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" y="0"/>
            <a:ext cx="1441269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907399"/>
            <a:ext cx="6324600" cy="378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23622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   Nigerian based system integration and software development company with more than 10yrs experience in the field of telemetry, remote monitoring and satellite technology.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Our clients includes: chevron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nigeria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schlumberger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nigeria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technip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haliburton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nigeria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scotia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nigeria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uk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invensys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uk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scot oil and gas,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usa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orient petroleum plc,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nigeria,etc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our solutions includes: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remote oil and gas telemetry</a:t>
            </a:r>
            <a:br>
              <a:rPr lang="en-US" sz="1200" b="1" dirty="0" smtClean="0">
                <a:latin typeface="Arial" pitchFamily="34" charset="0"/>
                <a:cs typeface="Arial" pitchFamily="34" charset="0"/>
              </a:rPr>
            </a:b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gps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satellite tracking</a:t>
            </a:r>
            <a:br>
              <a:rPr lang="en-US" sz="1200" b="1" dirty="0" smtClean="0"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online 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Genset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&amp; storage oil tank monitoring</a:t>
            </a:r>
            <a:br>
              <a:rPr lang="en-US" sz="1200" b="1" dirty="0" smtClean="0"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tank farm automation</a:t>
            </a:r>
            <a:endParaRPr lang="en-US" b="1" dirty="0"/>
          </a:p>
        </p:txBody>
      </p:sp>
      <p:pic>
        <p:nvPicPr>
          <p:cNvPr id="6" name="Picture 2" descr="scotia nige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" y="0"/>
            <a:ext cx="1441269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4582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4800"/>
            <a:ext cx="838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85800"/>
            <a:ext cx="8267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cotia niger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" y="0"/>
            <a:ext cx="1441269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795338"/>
            <a:ext cx="8324850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scotia nige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" y="0"/>
            <a:ext cx="1441269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Telemetry Units &amp; Sensors</a:t>
            </a:r>
            <a:endParaRPr lang="en-US" dirty="0"/>
          </a:p>
        </p:txBody>
      </p:sp>
      <p:pic>
        <p:nvPicPr>
          <p:cNvPr id="5124" name="Picture 4" descr="NETRI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00200"/>
            <a:ext cx="3181350" cy="2382509"/>
          </a:xfrm>
          <a:prstGeom prst="rect">
            <a:avLst/>
          </a:prstGeom>
          <a:noFill/>
        </p:spPr>
      </p:pic>
      <p:pic>
        <p:nvPicPr>
          <p:cNvPr id="5126" name="Picture 6" descr="  » Click to zoom -&g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790950"/>
            <a:ext cx="2133600" cy="1771650"/>
          </a:xfrm>
          <a:prstGeom prst="rect">
            <a:avLst/>
          </a:prstGeom>
          <a:noFill/>
        </p:spPr>
      </p:pic>
      <p:pic>
        <p:nvPicPr>
          <p:cNvPr id="5128" name="Picture 8" descr="  » Click to zoom -&g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09800"/>
            <a:ext cx="1828800" cy="1371600"/>
          </a:xfrm>
          <a:prstGeom prst="rect">
            <a:avLst/>
          </a:prstGeom>
          <a:noFill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886200"/>
            <a:ext cx="2590800" cy="265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295400"/>
            <a:ext cx="29146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scotia niger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" y="0"/>
            <a:ext cx="1441269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screenshot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cotia nige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" y="0"/>
            <a:ext cx="1441269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" y="457200"/>
            <a:ext cx="853821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scotia nige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" y="0"/>
            <a:ext cx="1441269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09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PRODUCT VERSION WITH CAMERA FOR INCREASED SECURITY</a:t>
            </a:r>
            <a:endParaRPr lang="en-US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582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cotia nige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" y="0"/>
            <a:ext cx="1441269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2611</TotalTime>
  <Words>217</Words>
  <Application>Microsoft Office PowerPoint</Application>
  <PresentationFormat>On-screen Show (4:3)</PresentationFormat>
  <Paragraphs>39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Schoolbook</vt:lpstr>
      <vt:lpstr>Wingdings</vt:lpstr>
      <vt:lpstr>Wingdings 2</vt:lpstr>
      <vt:lpstr>Oriel</vt:lpstr>
      <vt:lpstr>PowerPoint Presentation</vt:lpstr>
      <vt:lpstr>PowerPoint Presentation</vt:lpstr>
      <vt:lpstr>            Nigerian based system integration and software development company with more than 10yrs experience in the field of telemetry, remote monitoring and satellite technology.  Our clients includes: chevron nigeria, schlumberger  nigeria, technip, haliburton  nigeria, scotia  nigeria &amp; uk, invensys, uk, scot oil and gas, usa, orient petroleum plc, nigeria,etc. our solutions includes: remote oil and gas telemetry gps satellite tracking online  Genset &amp; storage oil tank monitoring tank farm automation</vt:lpstr>
      <vt:lpstr>PowerPoint Presentation</vt:lpstr>
      <vt:lpstr>PowerPoint Presentation</vt:lpstr>
      <vt:lpstr>Telemetry Units &amp; Sensors</vt:lpstr>
      <vt:lpstr>Software screenshot</vt:lpstr>
      <vt:lpstr>PowerPoint Presentation</vt:lpstr>
      <vt:lpstr>PowerPoint Presentation</vt:lpstr>
      <vt:lpstr>Additional solutions from our company</vt:lpstr>
      <vt:lpstr>Fuel Delivery Tanker Tracking &amp; product monitoring</vt:lpstr>
      <vt:lpstr>PowerPoint Presentation</vt:lpstr>
      <vt:lpstr>PowerPoint Presentation</vt:lpstr>
      <vt:lpstr>PowerPoint Presentation</vt:lpstr>
    </vt:vector>
  </TitlesOfParts>
  <Company>Hypercom Network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Denila</dc:creator>
  <cp:lastModifiedBy>James Sharp</cp:lastModifiedBy>
  <cp:revision>62</cp:revision>
  <dcterms:created xsi:type="dcterms:W3CDTF">2012-08-14T10:44:20Z</dcterms:created>
  <dcterms:modified xsi:type="dcterms:W3CDTF">2017-02-19T12:46:38Z</dcterms:modified>
</cp:coreProperties>
</file>